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25" r:id="rId2"/>
    <p:sldId id="297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68829567-9AFD-55EC-10C7-F5D0376F0F28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1BDC70D-1BE8-C361-5E8A-ADF9A2ABCFC3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E0053BA-B887-A645-2246-1DFBF1555C05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J’encadre un nombre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D4DBA18B-A7D9-EECF-5856-817BC2552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3122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505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2066504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ZoneTexte 81">
            <a:extLst>
              <a:ext uri="{FF2B5EF4-FFF2-40B4-BE49-F238E27FC236}">
                <a16:creationId xmlns:a16="http://schemas.microsoft.com/office/drawing/2014/main" id="{90218295-9D06-AB0B-867F-19E7146F4CB2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505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840963" y="1142939"/>
            <a:ext cx="214247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500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979983" y="1061593"/>
            <a:ext cx="226743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510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455ED09-8183-A57E-EF0A-07ABEC9AAB5C}"/>
              </a:ext>
            </a:extLst>
          </p:cNvPr>
          <p:cNvGrpSpPr/>
          <p:nvPr/>
        </p:nvGrpSpPr>
        <p:grpSpPr>
          <a:xfrm>
            <a:off x="-193684" y="4603508"/>
            <a:ext cx="9531368" cy="473197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93D6BEF4-C03A-16F3-048A-A8A0B80DE7F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DF116DC-3F31-DA5D-2773-32365E66C44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2309470-DE21-4921-9861-DA13C522562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1A3FBBE6-6978-1011-840D-CE9C5A86B68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A336F4C-528B-BA8B-B78C-03C774B32DB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B35466C1-6E75-FDE2-0882-4CBEDEFF700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5CEA2D-ABB9-377E-4837-64B3A822331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A5EB0B1-4B25-033A-FA3E-35DF276EE35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EC8A0181-FFA9-C776-9563-75B77D439C77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F9C0637-F2A5-4EB1-A76F-6C69F1B26A36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0188384-DBAE-B1C3-DC0A-A072C69AA31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7A308BB7-6FB7-791E-FF38-A919D76285A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DC2A8A3-27CC-5CF5-AF9F-6A537ED8823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58C4742A-6D0E-0BD9-6D82-F7398924D72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ACC79B52-28F2-53CC-FEEC-957FEC4BD7E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1A7567D-A851-3DDB-B829-680EBA7222F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75C2233-7817-DD77-6AC9-B64571F1160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32968F9-E218-EFE9-8CE3-760E04E78E3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1DEFDE6-49A6-B435-F48F-0CE5541F560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8E1DCB52-1027-FA81-2704-7CCF2A75273D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B0DC2307-6470-31A5-0EE6-7A5074DED84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A8EE001-693D-0FA3-9FA0-0EF694B922EC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D89A64D-808E-676E-D419-9FB2A9B0575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DAA7103-180F-27F8-B9C4-3BF79844E3C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85D193E-7CCD-0368-007E-8B691CF0F03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37A15EE0-84B9-C27B-B5B4-D752C3B2D40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4F27179-08ED-F656-3075-768B0D275B9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B90C3ACB-06C2-43E5-F0AF-02371EF17C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31AD540B-DEF2-2CD8-68A7-14DC6A79A80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344C08F-47DB-C803-9D6A-CE2C1FF558E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D07E06EA-B313-D3D3-7DB0-451F53347729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FE2924A3-E622-1054-3637-A9A6289FB2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763D345C-49B1-09A2-D8C3-EB7A460EE165}"/>
              </a:ext>
            </a:extLst>
          </p:cNvPr>
          <p:cNvSpPr txBox="1"/>
          <p:nvPr/>
        </p:nvSpPr>
        <p:spPr>
          <a:xfrm>
            <a:off x="2662155" y="4190074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500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C608ABA8-1A4E-48B4-157E-3F5527D13773}"/>
              </a:ext>
            </a:extLst>
          </p:cNvPr>
          <p:cNvSpPr txBox="1"/>
          <p:nvPr/>
        </p:nvSpPr>
        <p:spPr>
          <a:xfrm>
            <a:off x="5799404" y="4223914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510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76AD080F-56F6-2D65-4DAA-624EB12AA73D}"/>
              </a:ext>
            </a:extLst>
          </p:cNvPr>
          <p:cNvSpPr txBox="1"/>
          <p:nvPr/>
        </p:nvSpPr>
        <p:spPr>
          <a:xfrm>
            <a:off x="4274626" y="4297185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505</a:t>
            </a:r>
          </a:p>
        </p:txBody>
      </p:sp>
    </p:spTree>
    <p:extLst>
      <p:ext uri="{BB962C8B-B14F-4D97-AF65-F5344CB8AC3E}">
        <p14:creationId xmlns:p14="http://schemas.microsoft.com/office/powerpoint/2010/main" val="303517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80" grpId="0"/>
      <p:bldP spid="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717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ZoneTexte 81">
            <a:extLst>
              <a:ext uri="{FF2B5EF4-FFF2-40B4-BE49-F238E27FC236}">
                <a16:creationId xmlns:a16="http://schemas.microsoft.com/office/drawing/2014/main" id="{90218295-9D06-AB0B-867F-19E7146F4CB2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717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840963" y="1142939"/>
            <a:ext cx="214247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710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979983" y="1061593"/>
            <a:ext cx="226743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720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455ED09-8183-A57E-EF0A-07ABEC9AAB5C}"/>
              </a:ext>
            </a:extLst>
          </p:cNvPr>
          <p:cNvGrpSpPr/>
          <p:nvPr/>
        </p:nvGrpSpPr>
        <p:grpSpPr>
          <a:xfrm>
            <a:off x="-193684" y="4603508"/>
            <a:ext cx="9531368" cy="473197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93D6BEF4-C03A-16F3-048A-A8A0B80DE7F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DF116DC-3F31-DA5D-2773-32365E66C44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2309470-DE21-4921-9861-DA13C522562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1A3FBBE6-6978-1011-840D-CE9C5A86B68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A336F4C-528B-BA8B-B78C-03C774B32DB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B35466C1-6E75-FDE2-0882-4CBEDEFF700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5CEA2D-ABB9-377E-4837-64B3A822331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A5EB0B1-4B25-033A-FA3E-35DF276EE35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EC8A0181-FFA9-C776-9563-75B77D439C77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F9C0637-F2A5-4EB1-A76F-6C69F1B26A36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0188384-DBAE-B1C3-DC0A-A072C69AA31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7A308BB7-6FB7-791E-FF38-A919D76285A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DC2A8A3-27CC-5CF5-AF9F-6A537ED8823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58C4742A-6D0E-0BD9-6D82-F7398924D72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ACC79B52-28F2-53CC-FEEC-957FEC4BD7E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1A7567D-A851-3DDB-B829-680EBA7222F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75C2233-7817-DD77-6AC9-B64571F1160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32968F9-E218-EFE9-8CE3-760E04E78E3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1DEFDE6-49A6-B435-F48F-0CE5541F560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8E1DCB52-1027-FA81-2704-7CCF2A75273D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B0DC2307-6470-31A5-0EE6-7A5074DED84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A8EE001-693D-0FA3-9FA0-0EF694B922EC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D89A64D-808E-676E-D419-9FB2A9B0575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DAA7103-180F-27F8-B9C4-3BF79844E3C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85D193E-7CCD-0368-007E-8B691CF0F03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37A15EE0-84B9-C27B-B5B4-D752C3B2D40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4F27179-08ED-F656-3075-768B0D275B9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B90C3ACB-06C2-43E5-F0AF-02371EF17C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31AD540B-DEF2-2CD8-68A7-14DC6A79A80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344C08F-47DB-C803-9D6A-CE2C1FF558E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D07E06EA-B313-D3D3-7DB0-451F53347729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FE2924A3-E622-1054-3637-A9A6289FB2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763D345C-49B1-09A2-D8C3-EB7A460EE165}"/>
              </a:ext>
            </a:extLst>
          </p:cNvPr>
          <p:cNvSpPr txBox="1"/>
          <p:nvPr/>
        </p:nvSpPr>
        <p:spPr>
          <a:xfrm>
            <a:off x="2662155" y="4190074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710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C608ABA8-1A4E-48B4-157E-3F5527D13773}"/>
              </a:ext>
            </a:extLst>
          </p:cNvPr>
          <p:cNvSpPr txBox="1"/>
          <p:nvPr/>
        </p:nvSpPr>
        <p:spPr>
          <a:xfrm>
            <a:off x="5799404" y="4223914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720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76AD080F-56F6-2D65-4DAA-624EB12AA73D}"/>
              </a:ext>
            </a:extLst>
          </p:cNvPr>
          <p:cNvSpPr txBox="1"/>
          <p:nvPr/>
        </p:nvSpPr>
        <p:spPr>
          <a:xfrm>
            <a:off x="4844387" y="4252703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717</a:t>
            </a:r>
          </a:p>
        </p:txBody>
      </p:sp>
    </p:spTree>
    <p:extLst>
      <p:ext uri="{BB962C8B-B14F-4D97-AF65-F5344CB8AC3E}">
        <p14:creationId xmlns:p14="http://schemas.microsoft.com/office/powerpoint/2010/main" val="188240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80" grpId="0"/>
      <p:bldP spid="8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286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773876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ZoneTexte 81">
            <a:extLst>
              <a:ext uri="{FF2B5EF4-FFF2-40B4-BE49-F238E27FC236}">
                <a16:creationId xmlns:a16="http://schemas.microsoft.com/office/drawing/2014/main" id="{90218295-9D06-AB0B-867F-19E7146F4CB2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286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840963" y="1142939"/>
            <a:ext cx="214247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280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979983" y="1061593"/>
            <a:ext cx="226743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290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455ED09-8183-A57E-EF0A-07ABEC9AAB5C}"/>
              </a:ext>
            </a:extLst>
          </p:cNvPr>
          <p:cNvGrpSpPr/>
          <p:nvPr/>
        </p:nvGrpSpPr>
        <p:grpSpPr>
          <a:xfrm>
            <a:off x="-193684" y="4603508"/>
            <a:ext cx="9531368" cy="473197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93D6BEF4-C03A-16F3-048A-A8A0B80DE7F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DF116DC-3F31-DA5D-2773-32365E66C44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2309470-DE21-4921-9861-DA13C522562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1A3FBBE6-6978-1011-840D-CE9C5A86B68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A336F4C-528B-BA8B-B78C-03C774B32DB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B35466C1-6E75-FDE2-0882-4CBEDEFF700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5CEA2D-ABB9-377E-4837-64B3A822331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A5EB0B1-4B25-033A-FA3E-35DF276EE35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EC8A0181-FFA9-C776-9563-75B77D439C77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F9C0637-F2A5-4EB1-A76F-6C69F1B26A36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0188384-DBAE-B1C3-DC0A-A072C69AA31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7A308BB7-6FB7-791E-FF38-A919D76285A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DC2A8A3-27CC-5CF5-AF9F-6A537ED8823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58C4742A-6D0E-0BD9-6D82-F7398924D72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ACC79B52-28F2-53CC-FEEC-957FEC4BD7E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1A7567D-A851-3DDB-B829-680EBA7222F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75C2233-7817-DD77-6AC9-B64571F1160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32968F9-E218-EFE9-8CE3-760E04E78E3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1DEFDE6-49A6-B435-F48F-0CE5541F560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8E1DCB52-1027-FA81-2704-7CCF2A75273D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B0DC2307-6470-31A5-0EE6-7A5074DED84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A8EE001-693D-0FA3-9FA0-0EF694B922EC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D89A64D-808E-676E-D419-9FB2A9B0575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DAA7103-180F-27F8-B9C4-3BF79844E3C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85D193E-7CCD-0368-007E-8B691CF0F03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37A15EE0-84B9-C27B-B5B4-D752C3B2D40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4F27179-08ED-F656-3075-768B0D275B9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B90C3ACB-06C2-43E5-F0AF-02371EF17C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31AD540B-DEF2-2CD8-68A7-14DC6A79A80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344C08F-47DB-C803-9D6A-CE2C1FF558E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D07E06EA-B313-D3D3-7DB0-451F53347729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FE2924A3-E622-1054-3637-A9A6289FB2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763D345C-49B1-09A2-D8C3-EB7A460EE165}"/>
              </a:ext>
            </a:extLst>
          </p:cNvPr>
          <p:cNvSpPr txBox="1"/>
          <p:nvPr/>
        </p:nvSpPr>
        <p:spPr>
          <a:xfrm>
            <a:off x="2662155" y="4190074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280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C608ABA8-1A4E-48B4-157E-3F5527D13773}"/>
              </a:ext>
            </a:extLst>
          </p:cNvPr>
          <p:cNvSpPr txBox="1"/>
          <p:nvPr/>
        </p:nvSpPr>
        <p:spPr>
          <a:xfrm>
            <a:off x="5799404" y="4223914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290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76AD080F-56F6-2D65-4DAA-624EB12AA73D}"/>
              </a:ext>
            </a:extLst>
          </p:cNvPr>
          <p:cNvSpPr txBox="1"/>
          <p:nvPr/>
        </p:nvSpPr>
        <p:spPr>
          <a:xfrm>
            <a:off x="4548646" y="4249843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286</a:t>
            </a:r>
          </a:p>
        </p:txBody>
      </p:sp>
    </p:spTree>
    <p:extLst>
      <p:ext uri="{BB962C8B-B14F-4D97-AF65-F5344CB8AC3E}">
        <p14:creationId xmlns:p14="http://schemas.microsoft.com/office/powerpoint/2010/main" val="387591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80" grpId="0"/>
      <p:bldP spid="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398</a:t>
            </a:r>
            <a:r>
              <a:rPr lang="fr-FR" sz="8000" b="1" dirty="0">
                <a:sym typeface="Webdings" panose="05030102010509060703" pitchFamily="18" charset="2"/>
              </a:rPr>
              <a:t>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798359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ZoneTexte 81">
            <a:extLst>
              <a:ext uri="{FF2B5EF4-FFF2-40B4-BE49-F238E27FC236}">
                <a16:creationId xmlns:a16="http://schemas.microsoft.com/office/drawing/2014/main" id="{90218295-9D06-AB0B-867F-19E7146F4CB2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398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840963" y="1142939"/>
            <a:ext cx="214247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390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979983" y="1061593"/>
            <a:ext cx="226743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400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455ED09-8183-A57E-EF0A-07ABEC9AAB5C}"/>
              </a:ext>
            </a:extLst>
          </p:cNvPr>
          <p:cNvGrpSpPr/>
          <p:nvPr/>
        </p:nvGrpSpPr>
        <p:grpSpPr>
          <a:xfrm>
            <a:off x="-193684" y="4603508"/>
            <a:ext cx="9531368" cy="473197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93D6BEF4-C03A-16F3-048A-A8A0B80DE7F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DF116DC-3F31-DA5D-2773-32365E66C44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2309470-DE21-4921-9861-DA13C522562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1A3FBBE6-6978-1011-840D-CE9C5A86B68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A336F4C-528B-BA8B-B78C-03C774B32DB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B35466C1-6E75-FDE2-0882-4CBEDEFF700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5CEA2D-ABB9-377E-4837-64B3A822331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A5EB0B1-4B25-033A-FA3E-35DF276EE35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EC8A0181-FFA9-C776-9563-75B77D439C77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F9C0637-F2A5-4EB1-A76F-6C69F1B26A36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0188384-DBAE-B1C3-DC0A-A072C69AA31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7A308BB7-6FB7-791E-FF38-A919D76285A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DC2A8A3-27CC-5CF5-AF9F-6A537ED8823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58C4742A-6D0E-0BD9-6D82-F7398924D72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ACC79B52-28F2-53CC-FEEC-957FEC4BD7E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1A7567D-A851-3DDB-B829-680EBA7222F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75C2233-7817-DD77-6AC9-B64571F1160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32968F9-E218-EFE9-8CE3-760E04E78E3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1DEFDE6-49A6-B435-F48F-0CE5541F560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8E1DCB52-1027-FA81-2704-7CCF2A75273D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B0DC2307-6470-31A5-0EE6-7A5074DED84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A8EE001-693D-0FA3-9FA0-0EF694B922EC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D89A64D-808E-676E-D419-9FB2A9B0575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DAA7103-180F-27F8-B9C4-3BF79844E3C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85D193E-7CCD-0368-007E-8B691CF0F03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37A15EE0-84B9-C27B-B5B4-D752C3B2D40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4F27179-08ED-F656-3075-768B0D275B9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B90C3ACB-06C2-43E5-F0AF-02371EF17C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31AD540B-DEF2-2CD8-68A7-14DC6A79A80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344C08F-47DB-C803-9D6A-CE2C1FF558E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D07E06EA-B313-D3D3-7DB0-451F53347729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FE2924A3-E622-1054-3637-A9A6289FB2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763D345C-49B1-09A2-D8C3-EB7A460EE165}"/>
              </a:ext>
            </a:extLst>
          </p:cNvPr>
          <p:cNvSpPr txBox="1"/>
          <p:nvPr/>
        </p:nvSpPr>
        <p:spPr>
          <a:xfrm>
            <a:off x="2662155" y="4190074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390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C608ABA8-1A4E-48B4-157E-3F5527D13773}"/>
              </a:ext>
            </a:extLst>
          </p:cNvPr>
          <p:cNvSpPr txBox="1"/>
          <p:nvPr/>
        </p:nvSpPr>
        <p:spPr>
          <a:xfrm>
            <a:off x="5799404" y="4223914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400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76AD080F-56F6-2D65-4DAA-624EB12AA73D}"/>
              </a:ext>
            </a:extLst>
          </p:cNvPr>
          <p:cNvSpPr txBox="1"/>
          <p:nvPr/>
        </p:nvSpPr>
        <p:spPr>
          <a:xfrm>
            <a:off x="5191088" y="4277392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398</a:t>
            </a:r>
          </a:p>
        </p:txBody>
      </p:sp>
    </p:spTree>
    <p:extLst>
      <p:ext uri="{BB962C8B-B14F-4D97-AF65-F5344CB8AC3E}">
        <p14:creationId xmlns:p14="http://schemas.microsoft.com/office/powerpoint/2010/main" val="996635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80" grpId="0"/>
      <p:bldP spid="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103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3922623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ZoneTexte 81">
            <a:extLst>
              <a:ext uri="{FF2B5EF4-FFF2-40B4-BE49-F238E27FC236}">
                <a16:creationId xmlns:a16="http://schemas.microsoft.com/office/drawing/2014/main" id="{90218295-9D06-AB0B-867F-19E7146F4CB2}"/>
              </a:ext>
            </a:extLst>
          </p:cNvPr>
          <p:cNvSpPr txBox="1"/>
          <p:nvPr/>
        </p:nvSpPr>
        <p:spPr>
          <a:xfrm>
            <a:off x="1652318" y="1084358"/>
            <a:ext cx="57595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103</a:t>
            </a:r>
            <a:r>
              <a:rPr lang="fr-FR" sz="8000" b="1" dirty="0">
                <a:sym typeface="Webdings" panose="05030102010509060703" pitchFamily="18" charset="2"/>
              </a:rPr>
              <a:t> &lt; </a:t>
            </a:r>
            <a:r>
              <a:rPr lang="fr-FR" sz="8000" dirty="0">
                <a:sym typeface="Webdings" panose="05030102010509060703" pitchFamily="18" charset="2"/>
              </a:rPr>
              <a:t>…</a:t>
            </a:r>
            <a:endParaRPr lang="fr-FR" sz="8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840963" y="1142939"/>
            <a:ext cx="214247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100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979983" y="1061593"/>
            <a:ext cx="226743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110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455ED09-8183-A57E-EF0A-07ABEC9AAB5C}"/>
              </a:ext>
            </a:extLst>
          </p:cNvPr>
          <p:cNvGrpSpPr/>
          <p:nvPr/>
        </p:nvGrpSpPr>
        <p:grpSpPr>
          <a:xfrm>
            <a:off x="-193684" y="4603508"/>
            <a:ext cx="9531368" cy="473197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93D6BEF4-C03A-16F3-048A-A8A0B80DE7FE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DF116DC-3F31-DA5D-2773-32365E66C44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2309470-DE21-4921-9861-DA13C522562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1A3FBBE6-6978-1011-840D-CE9C5A86B68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A336F4C-528B-BA8B-B78C-03C774B32DB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B35466C1-6E75-FDE2-0882-4CBEDEFF700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5CEA2D-ABB9-377E-4837-64B3A822331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A5EB0B1-4B25-033A-FA3E-35DF276EE35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EC8A0181-FFA9-C776-9563-75B77D439C77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F9C0637-F2A5-4EB1-A76F-6C69F1B26A36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0188384-DBAE-B1C3-DC0A-A072C69AA31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7A308BB7-6FB7-791E-FF38-A919D76285A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DC2A8A3-27CC-5CF5-AF9F-6A537ED8823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58C4742A-6D0E-0BD9-6D82-F7398924D72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ACC79B52-28F2-53CC-FEEC-957FEC4BD7E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1A7567D-A851-3DDB-B829-680EBA7222F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75C2233-7817-DD77-6AC9-B64571F1160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32968F9-E218-EFE9-8CE3-760E04E78E3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1DEFDE6-49A6-B435-F48F-0CE5541F560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8E1DCB52-1027-FA81-2704-7CCF2A75273D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B0DC2307-6470-31A5-0EE6-7A5074DED84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A8EE001-693D-0FA3-9FA0-0EF694B922EC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D89A64D-808E-676E-D419-9FB2A9B0575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DAA7103-180F-27F8-B9C4-3BF79844E3C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85D193E-7CCD-0368-007E-8B691CF0F03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37A15EE0-84B9-C27B-B5B4-D752C3B2D40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4F27179-08ED-F656-3075-768B0D275B9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B90C3ACB-06C2-43E5-F0AF-02371EF17C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31AD540B-DEF2-2CD8-68A7-14DC6A79A80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344C08F-47DB-C803-9D6A-CE2C1FF558E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D07E06EA-B313-D3D3-7DB0-451F53347729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FE2924A3-E622-1054-3637-A9A6289FB2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763D345C-49B1-09A2-D8C3-EB7A460EE165}"/>
              </a:ext>
            </a:extLst>
          </p:cNvPr>
          <p:cNvSpPr txBox="1"/>
          <p:nvPr/>
        </p:nvSpPr>
        <p:spPr>
          <a:xfrm>
            <a:off x="2662155" y="4190074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100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C608ABA8-1A4E-48B4-157E-3F5527D13773}"/>
              </a:ext>
            </a:extLst>
          </p:cNvPr>
          <p:cNvSpPr txBox="1"/>
          <p:nvPr/>
        </p:nvSpPr>
        <p:spPr>
          <a:xfrm>
            <a:off x="5799404" y="4223914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110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76AD080F-56F6-2D65-4DAA-624EB12AA73D}"/>
              </a:ext>
            </a:extLst>
          </p:cNvPr>
          <p:cNvSpPr txBox="1"/>
          <p:nvPr/>
        </p:nvSpPr>
        <p:spPr>
          <a:xfrm>
            <a:off x="3611784" y="4316977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103</a:t>
            </a:r>
          </a:p>
        </p:txBody>
      </p:sp>
    </p:spTree>
    <p:extLst>
      <p:ext uri="{BB962C8B-B14F-4D97-AF65-F5344CB8AC3E}">
        <p14:creationId xmlns:p14="http://schemas.microsoft.com/office/powerpoint/2010/main" val="137530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80" grpId="0"/>
      <p:bldP spid="8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589</TotalTime>
  <Words>103</Words>
  <Application>Microsoft Office PowerPoint</Application>
  <PresentationFormat>Affichage à l'écran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52</cp:revision>
  <dcterms:created xsi:type="dcterms:W3CDTF">2023-02-07T14:55:57Z</dcterms:created>
  <dcterms:modified xsi:type="dcterms:W3CDTF">2025-09-13T11:23:38Z</dcterms:modified>
</cp:coreProperties>
</file>